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48138D9-72C5-4A32-90AC-2C31B4C1B42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48138D9-72C5-4A32-90AC-2C31B4C1B429}"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48138D9-72C5-4A32-90AC-2C31B4C1B429}"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48138D9-72C5-4A32-90AC-2C31B4C1B429}"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8138D9-72C5-4A32-90AC-2C31B4C1B42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8138D9-72C5-4A32-90AC-2C31B4C1B42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8138D9-72C5-4A32-90AC-2C31B4C1B429}"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C61CC6-B264-48C0-BCB4-5337B46DE9E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lstStyle/>
          <a:p>
            <a:r>
              <a:rPr lang="ar-IQ" b="1" dirty="0"/>
              <a:t>مفهوم الدفاع بكرة السلة</a:t>
            </a:r>
            <a:r>
              <a:rPr lang="ar-IQ" b="1" dirty="0" smtClean="0"/>
              <a:t>:</a:t>
            </a:r>
            <a:endParaRPr lang="ar-IQ" dirty="0"/>
          </a:p>
        </p:txBody>
      </p:sp>
      <p:sp>
        <p:nvSpPr>
          <p:cNvPr id="3" name="عنوان فرعي 2"/>
          <p:cNvSpPr>
            <a:spLocks noGrp="1"/>
          </p:cNvSpPr>
          <p:nvPr>
            <p:ph type="subTitle" idx="1"/>
          </p:nvPr>
        </p:nvSpPr>
        <p:spPr>
          <a:xfrm>
            <a:off x="1000100" y="1571612"/>
            <a:ext cx="7358114" cy="4067188"/>
          </a:xfrm>
        </p:spPr>
        <p:txBody>
          <a:bodyPr>
            <a:normAutofit fontScale="92500" lnSpcReduction="10000"/>
          </a:bodyPr>
          <a:lstStyle/>
          <a:p>
            <a:pPr algn="just"/>
            <a:r>
              <a:rPr lang="ar-IQ" dirty="0"/>
              <a:t>	</a:t>
            </a:r>
            <a:r>
              <a:rPr lang="ar-IQ" dirty="0">
                <a:solidFill>
                  <a:schemeClr val="tx1"/>
                </a:solidFill>
              </a:rPr>
              <a:t>إن فن الدفاع في كرة السلة أصبح في الوقت الحاضر نفس أهمية فن الهجوم فالفريق الذي لا يمتلك موهبة ومهارات دفاعية جيدة يعتبر من الفرق الضعيفة نسبيا لذا نجد المدربين حاليا يضعون أهمية كبرى لتدريب فرقهم على فنون الدفاع المختلفة مبتدئين طبعا في تعليم المهارات الأساسية للدفاع الفردي ، ثم ينتقلون إلى التأكيد على تعليم المهارات الخاصة بالدفاع </a:t>
            </a:r>
            <a:r>
              <a:rPr lang="ar-IQ" dirty="0" err="1">
                <a:solidFill>
                  <a:schemeClr val="tx1"/>
                </a:solidFill>
              </a:rPr>
              <a:t>الفرقي</a:t>
            </a:r>
            <a:r>
              <a:rPr lang="ar-IQ" dirty="0">
                <a:solidFill>
                  <a:schemeClr val="tx1"/>
                </a:solidFill>
              </a:rPr>
              <a:t>، لذا يجب إن تتقن مبادئ الدفاع الفردي بصورة كاملة أولا حتى يمكن إن يكون للفريق دفاع فرقي متكامل</a:t>
            </a:r>
            <a:r>
              <a:rPr lang="ar-IQ"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r>
              <a:rPr lang="ar-IQ" dirty="0"/>
              <a:t>	</a:t>
            </a:r>
            <a:r>
              <a:rPr lang="ar-IQ" sz="4000" dirty="0"/>
              <a:t>ولهذا فان الدفاع في كرة السلة هو عماد في نجاح عملية الهجوم أو فشلة فبواسطته تتحدد نتيجة الفوز أو الخسارة، لهذا يتحتم على اللاعبين بصورة عامة إن يتقنوا جمع المهارات الأساسية الخاصة بالدفاع الفردي وان يتعاونوا جميعا على تنفيذ خطط المدرب الخاصة بالدفاع </a:t>
            </a:r>
            <a:r>
              <a:rPr lang="ar-IQ" sz="4000" dirty="0" err="1"/>
              <a:t>الفرقي</a:t>
            </a:r>
            <a:r>
              <a:rPr lang="ar-IQ" sz="4000" dirty="0"/>
              <a:t>.</a:t>
            </a:r>
            <a:endParaRPr lang="en-US" sz="4000"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r>
              <a:rPr lang="ar-IQ" dirty="0"/>
              <a:t>فالمدرب له دور فعال جدا في خلق الدفاع أو الرغبة لدى اللاعبين لكي يقوموا بدفاع جيد.لان الرغبة تعتبر عامل مهم جدا في الدفاع الجيد ويعتقد كثير من المدربين </a:t>
            </a:r>
            <a:r>
              <a:rPr lang="ar-IQ" dirty="0" err="1"/>
              <a:t>ان</a:t>
            </a:r>
            <a:r>
              <a:rPr lang="ar-IQ" dirty="0"/>
              <a:t> أكثر من 50% من المقدرة الدفاعية تعود إلى هذا العامل الذهني.</a:t>
            </a:r>
            <a:endParaRPr lang="en-US" dirty="0"/>
          </a:p>
          <a:p>
            <a:r>
              <a:rPr lang="ar-IQ" dirty="0"/>
              <a:t>ويشمل الدفاع </a:t>
            </a:r>
            <a:r>
              <a:rPr lang="ar-IQ" dirty="0" err="1"/>
              <a:t>الفرقي</a:t>
            </a:r>
            <a:r>
              <a:rPr lang="ar-IQ" dirty="0"/>
              <a:t> ثلاث أنواع هي:</a:t>
            </a:r>
            <a:endParaRPr lang="en-US" dirty="0"/>
          </a:p>
          <a:p>
            <a:r>
              <a:rPr lang="ar-IQ" dirty="0"/>
              <a:t>1- الدفاع رجل لرجل	</a:t>
            </a:r>
            <a:endParaRPr lang="en-US" dirty="0"/>
          </a:p>
          <a:p>
            <a:r>
              <a:rPr lang="ar-IQ" dirty="0"/>
              <a:t>2-الدفاع عن المنطقة </a:t>
            </a:r>
            <a:endParaRPr lang="en-US" dirty="0"/>
          </a:p>
          <a:p>
            <a:r>
              <a:rPr lang="ar-IQ" dirty="0"/>
              <a:t>3-الدفاع المختلط</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مفهوم الدفاع بكرة السلة:</vt:lpstr>
      <vt:lpstr>الشريحة 2</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الدفاع بكرة السلة:</dc:title>
  <dc:creator>KING</dc:creator>
  <cp:lastModifiedBy>KING</cp:lastModifiedBy>
  <cp:revision>1</cp:revision>
  <dcterms:created xsi:type="dcterms:W3CDTF">2018-12-11T18:29:38Z</dcterms:created>
  <dcterms:modified xsi:type="dcterms:W3CDTF">2018-12-11T18:32:22Z</dcterms:modified>
</cp:coreProperties>
</file>